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Hejníčková" userId="5e005dc9b8f17f91" providerId="LiveId" clId="{60A00EB1-7BD1-4084-85A7-DBFC7FD36FC8}"/>
    <pc:docChg chg="custSel addSld modSld">
      <pc:chgData name="Tereza Hejníčková" userId="5e005dc9b8f17f91" providerId="LiveId" clId="{60A00EB1-7BD1-4084-85A7-DBFC7FD36FC8}" dt="2021-06-20T19:36:56.036" v="31" actId="1076"/>
      <pc:docMkLst>
        <pc:docMk/>
      </pc:docMkLst>
      <pc:sldChg chg="addSp delSp modSp new mod">
        <pc:chgData name="Tereza Hejníčková" userId="5e005dc9b8f17f91" providerId="LiveId" clId="{60A00EB1-7BD1-4084-85A7-DBFC7FD36FC8}" dt="2021-06-20T19:36:56.036" v="31" actId="1076"/>
        <pc:sldMkLst>
          <pc:docMk/>
          <pc:sldMk cId="2893970822" sldId="279"/>
        </pc:sldMkLst>
        <pc:spChg chg="del">
          <ac:chgData name="Tereza Hejníčková" userId="5e005dc9b8f17f91" providerId="LiveId" clId="{60A00EB1-7BD1-4084-85A7-DBFC7FD36FC8}" dt="2021-06-20T19:35:02.163" v="1" actId="478"/>
          <ac:spMkLst>
            <pc:docMk/>
            <pc:sldMk cId="2893970822" sldId="279"/>
            <ac:spMk id="2" creationId="{FBD8DA28-CB41-42FE-95E1-D441AC02839D}"/>
          </ac:spMkLst>
        </pc:spChg>
        <pc:spChg chg="del">
          <ac:chgData name="Tereza Hejníčková" userId="5e005dc9b8f17f91" providerId="LiveId" clId="{60A00EB1-7BD1-4084-85A7-DBFC7FD36FC8}" dt="2021-06-20T19:35:04.052" v="2" actId="478"/>
          <ac:spMkLst>
            <pc:docMk/>
            <pc:sldMk cId="2893970822" sldId="279"/>
            <ac:spMk id="3" creationId="{ADE16D72-E965-4BC1-AC0A-21E796CA28BF}"/>
          </ac:spMkLst>
        </pc:spChg>
        <pc:picChg chg="add del mod">
          <ac:chgData name="Tereza Hejníčková" userId="5e005dc9b8f17f91" providerId="LiveId" clId="{60A00EB1-7BD1-4084-85A7-DBFC7FD36FC8}" dt="2021-06-20T19:35:37.521" v="8" actId="478"/>
          <ac:picMkLst>
            <pc:docMk/>
            <pc:sldMk cId="2893970822" sldId="279"/>
            <ac:picMk id="5" creationId="{2ECB05F7-66CE-43A5-A3FF-8810FA8B3F3E}"/>
          </ac:picMkLst>
        </pc:picChg>
        <pc:picChg chg="add del mod">
          <ac:chgData name="Tereza Hejníčková" userId="5e005dc9b8f17f91" providerId="LiveId" clId="{60A00EB1-7BD1-4084-85A7-DBFC7FD36FC8}" dt="2021-06-20T19:35:37.521" v="8" actId="478"/>
          <ac:picMkLst>
            <pc:docMk/>
            <pc:sldMk cId="2893970822" sldId="279"/>
            <ac:picMk id="7" creationId="{6F8E9F96-11C6-4045-ACCF-7BEC1C5954C3}"/>
          </ac:picMkLst>
        </pc:picChg>
        <pc:picChg chg="add mod">
          <ac:chgData name="Tereza Hejníčková" userId="5e005dc9b8f17f91" providerId="LiveId" clId="{60A00EB1-7BD1-4084-85A7-DBFC7FD36FC8}" dt="2021-06-20T19:36:56.036" v="31" actId="1076"/>
          <ac:picMkLst>
            <pc:docMk/>
            <pc:sldMk cId="2893970822" sldId="279"/>
            <ac:picMk id="9" creationId="{B95AE8F4-83BE-47EF-9992-D9F64A0EDF63}"/>
          </ac:picMkLst>
        </pc:picChg>
        <pc:picChg chg="add mod">
          <ac:chgData name="Tereza Hejníčková" userId="5e005dc9b8f17f91" providerId="LiveId" clId="{60A00EB1-7BD1-4084-85A7-DBFC7FD36FC8}" dt="2021-06-20T19:36:53.848" v="30" actId="1076"/>
          <ac:picMkLst>
            <pc:docMk/>
            <pc:sldMk cId="2893970822" sldId="279"/>
            <ac:picMk id="11" creationId="{BA78A0B0-452A-4B8A-A43C-2622EBCC35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22FBB-8E3C-464C-BF83-CE4C9EC52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8E5622-9E43-4F0A-A961-9034E48F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86A99-7D22-49EC-AE5E-402B9C4B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A0FCBC-480B-4A97-9154-DD6440CD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947ECC-10A0-4672-8F0F-E8D7ECBA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78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A617C-CE15-4A03-9B59-7D16AFCF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FAED01-01A6-4E2A-8891-5D1EB2DE8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6FD50-3673-466E-B476-05CFB6A3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AF5BA7-C752-449E-BDEE-BE8D754D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3A0AC6-8547-4F25-A27E-2A340668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37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007279C-A54E-415D-ACF0-4D74D60C3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78A80C-C44E-485E-ADAB-B84CBF348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DB23B6-5532-416B-BB6E-7FC4498D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77A04E-783E-4398-8B02-444B2E39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755190-4B8A-405E-A2BA-DE686CE0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53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52E3B-22F7-499D-9D21-8CF67600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614C8-EA5C-4FD2-A3F4-5F69FA9AC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36A82C-F6E4-489B-964F-B1C212F3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E6BFE1-E096-46EE-8BD6-B285DA0E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1B12EA-8157-4425-89E2-154CF62D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13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F60AD-FF4B-4709-ABF5-B609FD57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F90FF-4255-4997-933F-170F5ED06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C8A1F1-2A3F-4CE3-819F-6E663420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2B9117-99E0-4871-B155-3027FBE9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FA7ADF-ABD0-41D6-8096-08C04F67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82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A889B-D910-4896-ADDA-DBB74917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C14320-23DE-45F2-BF18-A72D08BB1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17723E-57D7-478A-B5FE-EBDBFF4AA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0407BA-D482-4D3D-B079-E600BB41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B05A6F-9F56-460F-A0EB-5C5ABAF6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E194D7-B01E-4A20-8050-54BB879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89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B6B49-61DB-4BBB-845B-A7650CEC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CE9B47-4183-4439-8AD9-CB82DE053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D6C664-F9ED-4323-AC4F-9F58B3C01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4382B4-DD7D-461A-8B0B-7EE6F6C2F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73CFF8-E14D-4B63-98DE-C4973B06B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136DC66-D4F2-4DB8-824B-3E848B4E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AE3262-FA78-4D93-BDEE-CEDF5914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70BCD4-261E-456B-B6B4-8113AE8A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25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542FE-296A-40D3-B390-16A67536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4D0AA9-92DA-4717-A261-BA2D62BB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277E5C-E438-4A91-8E0D-E3746A86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FCEAC8-8B8C-490D-AEBD-8E3926DF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601C87-8B5F-4BC8-97E0-BEA904BC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1F7F49D-54D4-4565-BB0A-00CD18FE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BE6B7A-693E-4D26-8FCB-D2B010D1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60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D1328-1965-4E37-A156-32659F8E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45E63-3BF4-42E0-8DEE-004CA96FA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AB0E4E-74DD-40CF-86FC-ADB33CFBC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BB5FAE-EF4F-41F5-9A77-0F1D7811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D982F-FFE9-4CB9-AF58-4DEF6C8F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891C30-4AD7-4563-BF62-8E041992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71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8A1F5-C05A-478A-B7A9-699B9216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F943757-4B17-4CC6-8288-601A560F6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BA7AB4-1921-4B9B-A684-631728451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AD8BEA-31F7-4944-A659-C2A343DF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450215-29EF-4AC1-85D3-51C03829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F4F42F-D461-433B-8A4A-472EAF29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36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44F498-B51F-49F0-B840-2640921C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A995C2-43B1-4899-B8C2-072AC25AE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AF8E21-3E4C-4A97-820A-1D1B8134C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AC5EB-767D-49DD-B724-417B8D27EB1F}" type="datetimeFigureOut">
              <a:rPr lang="cs-CZ" smtClean="0"/>
              <a:t>21.06.2021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15B644-FC62-4350-AD82-F3CD9F3BC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599E9C-61EF-4C1D-BA8E-10F3AADDB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EFCC8-5DD9-4196-90B7-D3304CB3D5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44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microsoft.com/office/2007/relationships/media" Target="../media/media2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3AAA5B-5BB7-4122-A232-4D0A849CB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.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7089" y="12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79F07E-FE92-4028-A574-B05062F6D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6. snime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99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CD2D49-52E6-4840-9DB5-36E09C07C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7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627" y="5625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B5999-25DB-497A-A3B5-C1AADDC55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8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8358" y="149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B73953-EA4F-45A4-8C0D-A9AB5439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9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2014" y="202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1FF356-D7C1-4FD1-BF8B-3E01CECE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0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2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9E773D-CA69-4A4D-9CCF-7EF6C106D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1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2014" y="139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226A6AC-E4CA-4A93-9CD5-A73C341E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2. snimec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9739" y="349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95AE8F4-83BE-47EF-9992-D9F64A0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12" y="148083"/>
            <a:ext cx="4921375" cy="6561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78A0B0-452A-4B8A-A43C-2622EBCC3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2" y="148083"/>
            <a:ext cx="4921375" cy="6561833"/>
          </a:xfrm>
          <a:prstGeom prst="rect">
            <a:avLst/>
          </a:prstGeom>
        </p:spPr>
      </p:pic>
      <p:pic>
        <p:nvPicPr>
          <p:cNvPr id="2" name="13. snnnn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712" y="612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7C378C-EA4E-4E96-B4F6-79DA7A6B6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4. sní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4855" y="567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A897CD-391C-4F51-9E45-5E0E8C5DE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5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3035" y="1421525"/>
            <a:ext cx="609600" cy="609600"/>
          </a:xfrm>
          <a:prstGeom prst="rect">
            <a:avLst/>
          </a:prstGeom>
        </p:spPr>
      </p:pic>
      <p:pic>
        <p:nvPicPr>
          <p:cNvPr id="5" name="2021_06_21_11_23_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39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3035" y="528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ED3AA8-A23A-4D34-8A23-8168CC947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08550" y="-1"/>
            <a:ext cx="12400550" cy="6975309"/>
          </a:xfrm>
        </p:spPr>
      </p:pic>
      <p:pic>
        <p:nvPicPr>
          <p:cNvPr id="2" name="2.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2193" y="3182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E344AC-6B87-4FEC-981B-FE04E3A7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6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7117" y="1032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3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278BDC-30F1-4D8C-A3A7-8DC58793A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8. snimekkk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097" y="101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4A14F5-F7F0-4088-BBEC-D76C4803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19" y="0"/>
            <a:ext cx="12338019" cy="6933763"/>
          </a:xfrm>
          <a:prstGeom prst="rect">
            <a:avLst/>
          </a:prstGeom>
        </p:spPr>
      </p:pic>
      <p:pic>
        <p:nvPicPr>
          <p:cNvPr id="2" name="19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8190" y="1221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20F047-C8A3-4AB0-8A3F-C92F58AA1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0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359" y="1883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169BC3-AF40-4A96-8AF8-D7BF87CCB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1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7117" y="2745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9654CEF-19C8-4287-964D-A6A064E3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.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848" y="304800"/>
            <a:ext cx="788276" cy="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FA2D4E-1BD9-456E-86BC-AEA7F6464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om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2179" y="210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B26048-F3DF-405D-8B4F-45E5EA0B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ačk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986" y="149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1E88B0-5F61-4D5D-AB8C-A4B59A207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omca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7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793" y="5436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74C2B2F-B751-4ABF-AD64-07E46AFEB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acka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" end="3168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371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B3F774-6F35-4395-A3A6-90E44C8F0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7077" y="4837385"/>
            <a:ext cx="609600" cy="609600"/>
          </a:xfrm>
          <a:prstGeom prst="rect">
            <a:avLst/>
          </a:prstGeom>
        </p:spPr>
      </p:pic>
      <p:pic>
        <p:nvPicPr>
          <p:cNvPr id="4" name="4. snimek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821" y="5730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06CC0B-F50C-4F77-8F70-02560BAA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626"/>
            <a:ext cx="12254144" cy="6886626"/>
          </a:xfrm>
          <a:prstGeom prst="rect">
            <a:avLst/>
          </a:prstGeom>
        </p:spPr>
      </p:pic>
      <p:pic>
        <p:nvPicPr>
          <p:cNvPr id="2" name="5. snim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2014" y="160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Širokoúhlá obrazovka</PresentationFormat>
  <Paragraphs>0</Paragraphs>
  <Slides>24</Slides>
  <Notes>0</Notes>
  <HiddenSlides>0</HiddenSlides>
  <MMClips>26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Hejníčková</dc:creator>
  <cp:lastModifiedBy>MŠ Dolákova</cp:lastModifiedBy>
  <cp:revision>6</cp:revision>
  <dcterms:created xsi:type="dcterms:W3CDTF">2021-06-18T16:09:44Z</dcterms:created>
  <dcterms:modified xsi:type="dcterms:W3CDTF">2021-06-21T11:06:33Z</dcterms:modified>
</cp:coreProperties>
</file>